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6CB7"/>
    <a:srgbClr val="F4454E"/>
    <a:srgbClr val="007CC0"/>
    <a:srgbClr val="F5F2EB"/>
    <a:srgbClr val="E0D3C2"/>
    <a:srgbClr val="D7C7B1"/>
    <a:srgbClr val="DECCA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varScale="1">
        <p:scale>
          <a:sx n="69" d="100"/>
          <a:sy n="69" d="100"/>
        </p:scale>
        <p:origin x="-492"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4270942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2659517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2288417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1422705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1781067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2777379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154165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81674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82311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1941771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2D34E8C-E547-4BC9-B231-9F490B89D0B6}" type="datetimeFigureOut">
              <a:rPr lang="en-IN" smtClean="0"/>
              <a:pPr/>
              <a:t>04-08-2020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3069859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34E8C-E547-4BC9-B231-9F490B89D0B6}" type="datetimeFigureOut">
              <a:rPr lang="en-IN" smtClean="0"/>
              <a:pPr/>
              <a:t>04-08-2020</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316D9F-D782-4643-BD0F-FD3AF2C37CC5}" type="slidenum">
              <a:rPr lang="en-IN" smtClean="0"/>
              <a:pPr/>
              <a:t>‹#›</a:t>
            </a:fld>
            <a:endParaRPr lang="en-IN"/>
          </a:p>
        </p:txBody>
      </p:sp>
    </p:spTree>
    <p:extLst>
      <p:ext uri="{BB962C8B-B14F-4D97-AF65-F5344CB8AC3E}">
        <p14:creationId xmlns="" xmlns:p14="http://schemas.microsoft.com/office/powerpoint/2010/main" val="1501514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8" name="TextBox 7"/>
          <p:cNvSpPr txBox="1"/>
          <p:nvPr/>
        </p:nvSpPr>
        <p:spPr>
          <a:xfrm>
            <a:off x="564766" y="2052177"/>
            <a:ext cx="11062469" cy="523220"/>
          </a:xfrm>
          <a:prstGeom prst="rect">
            <a:avLst/>
          </a:prstGeom>
          <a:noFill/>
        </p:spPr>
        <p:txBody>
          <a:bodyPr wrap="square" rtlCol="0" anchor="ctr">
            <a:spAutoFit/>
          </a:bodyPr>
          <a:lstStyle/>
          <a:p>
            <a:pPr algn="ctr">
              <a:spcAft>
                <a:spcPts val="600"/>
              </a:spcAft>
            </a:pPr>
            <a:r>
              <a:rPr lang="en-US" sz="2800" b="1" dirty="0" smtClean="0">
                <a:solidFill>
                  <a:schemeClr val="accent1">
                    <a:lumMod val="50000"/>
                  </a:schemeClr>
                </a:solidFill>
                <a:latin typeface="Calibri" panose="020F0502020204030204" pitchFamily="34" charset="0"/>
                <a:cs typeface="Calibri" panose="020F0502020204030204" pitchFamily="34" charset="0"/>
              </a:rPr>
              <a:t>Website Design, Website Development &amp; Software Developmet Company</a:t>
            </a:r>
            <a:endParaRPr lang="en-IN" sz="2800" b="1" dirty="0">
              <a:solidFill>
                <a:schemeClr val="accent1">
                  <a:lumMod val="50000"/>
                </a:schemeClr>
              </a:solidFill>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01209" y="3018528"/>
            <a:ext cx="3342330" cy="2403686"/>
          </a:xfrm>
          <a:prstGeom prst="rect">
            <a:avLst/>
          </a:prstGeom>
        </p:spPr>
      </p:pic>
      <p:pic>
        <p:nvPicPr>
          <p:cNvPr id="9" name="Picture 8" descr="logo.jpg"/>
          <p:cNvPicPr>
            <a:picLocks noChangeAspect="1"/>
          </p:cNvPicPr>
          <p:nvPr/>
        </p:nvPicPr>
        <p:blipFill>
          <a:blip r:embed="rId3" cstate="print"/>
          <a:stretch>
            <a:fillRect/>
          </a:stretch>
        </p:blipFill>
        <p:spPr>
          <a:xfrm>
            <a:off x="4475018" y="0"/>
            <a:ext cx="2731654" cy="2045951"/>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821873" y="5867833"/>
            <a:ext cx="8686800" cy="581025"/>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1057276" y="2943658"/>
            <a:ext cx="5200650" cy="2771775"/>
          </a:xfrm>
          <a:prstGeom prst="rect">
            <a:avLst/>
          </a:prstGeom>
          <a:noFill/>
          <a:ln w="9525">
            <a:noFill/>
            <a:miter lim="800000"/>
            <a:headEnd/>
            <a:tailEnd/>
          </a:ln>
        </p:spPr>
      </p:pic>
    </p:spTree>
    <p:extLst>
      <p:ext uri="{BB962C8B-B14F-4D97-AF65-F5344CB8AC3E}">
        <p14:creationId xmlns="" xmlns:p14="http://schemas.microsoft.com/office/powerpoint/2010/main" val="1365310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4" name="TextBox 3"/>
          <p:cNvSpPr txBox="1"/>
          <p:nvPr/>
        </p:nvSpPr>
        <p:spPr>
          <a:xfrm>
            <a:off x="3488267" y="231860"/>
            <a:ext cx="5215467" cy="584775"/>
          </a:xfrm>
          <a:prstGeom prst="rect">
            <a:avLst/>
          </a:prstGeom>
          <a:noFill/>
        </p:spPr>
        <p:txBody>
          <a:bodyPr wrap="none" rtlCol="0">
            <a:spAutoFit/>
          </a:bodyPr>
          <a:lstStyle/>
          <a:p>
            <a:r>
              <a:rPr lang="en-IN" sz="3200" b="1" cap="all" dirty="0">
                <a:solidFill>
                  <a:srgbClr val="016CB7"/>
                </a:solidFill>
              </a:rPr>
              <a:t>ABOUT </a:t>
            </a:r>
            <a:r>
              <a:rPr lang="en-IN" sz="3200" cap="all" dirty="0">
                <a:solidFill>
                  <a:schemeClr val="accent1">
                    <a:lumMod val="50000"/>
                  </a:schemeClr>
                </a:solidFill>
              </a:rPr>
              <a:t>DNG WEB </a:t>
            </a:r>
            <a:r>
              <a:rPr lang="en-IN" sz="3200" cap="all" dirty="0" smtClean="0">
                <a:solidFill>
                  <a:schemeClr val="accent1">
                    <a:lumMod val="50000"/>
                  </a:schemeClr>
                </a:solidFill>
              </a:rPr>
              <a:t>DEVELOPER</a:t>
            </a:r>
            <a:endParaRPr lang="en-IN" sz="3200" b="1" cap="all" dirty="0">
              <a:solidFill>
                <a:schemeClr val="accent1">
                  <a:lumMod val="50000"/>
                </a:schemeClr>
              </a:solidFill>
            </a:endParaRPr>
          </a:p>
        </p:txBody>
      </p:sp>
      <p:sp>
        <p:nvSpPr>
          <p:cNvPr id="5" name="Rectangle 4"/>
          <p:cNvSpPr/>
          <p:nvPr/>
        </p:nvSpPr>
        <p:spPr>
          <a:xfrm>
            <a:off x="4860828" y="835386"/>
            <a:ext cx="2470344" cy="59740"/>
          </a:xfrm>
          <a:prstGeom prst="rect">
            <a:avLst/>
          </a:prstGeom>
          <a:solidFill>
            <a:srgbClr val="F44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p:cNvSpPr txBox="1"/>
          <p:nvPr/>
        </p:nvSpPr>
        <p:spPr>
          <a:xfrm>
            <a:off x="254000" y="1031871"/>
            <a:ext cx="11595100" cy="2217915"/>
          </a:xfrm>
          <a:prstGeom prst="rect">
            <a:avLst/>
          </a:prstGeom>
          <a:noFill/>
        </p:spPr>
        <p:txBody>
          <a:bodyPr wrap="square" rtlCol="0">
            <a:spAutoFit/>
          </a:bodyPr>
          <a:lstStyle/>
          <a:p>
            <a:pPr algn="just">
              <a:lnSpc>
                <a:spcPts val="2800"/>
              </a:lnSpc>
              <a:spcBef>
                <a:spcPts val="600"/>
              </a:spcBef>
            </a:pPr>
            <a:r>
              <a:rPr lang="en-IN" dirty="0">
                <a:solidFill>
                  <a:schemeClr val="accent1">
                    <a:lumMod val="50000"/>
                  </a:schemeClr>
                </a:solidFill>
              </a:rPr>
              <a:t>DNG WEB DEVELOPER is a known </a:t>
            </a:r>
            <a:r>
              <a:rPr lang="en-IN" dirty="0" smtClean="0">
                <a:solidFill>
                  <a:schemeClr val="accent1">
                    <a:lumMod val="50000"/>
                  </a:schemeClr>
                </a:solidFill>
              </a:rPr>
              <a:t>andreputed </a:t>
            </a:r>
            <a:r>
              <a:rPr lang="en-IN" dirty="0">
                <a:solidFill>
                  <a:schemeClr val="accent1">
                    <a:lumMod val="50000"/>
                  </a:schemeClr>
                </a:solidFill>
              </a:rPr>
              <a:t>name in the IT industry in Ahmedabad since 2007. A decade of services and solutions par excellence, the huge clientele base with complete customer satisfaction is our motto. Once having worked with us, it is impossible to expect such quality and professionalism elsewhere. Our sheer dedication and expertise has made us a commendable entity in the web development sector and our motto is all-inclusive development with customer satisfaction. Our goal is overarching growth and making </a:t>
            </a:r>
            <a:r>
              <a:rPr lang="en-IN" dirty="0" smtClean="0">
                <a:solidFill>
                  <a:schemeClr val="accent1">
                    <a:lumMod val="50000"/>
                  </a:schemeClr>
                </a:solidFill>
              </a:rPr>
              <a:t>a paramount </a:t>
            </a:r>
            <a:r>
              <a:rPr lang="en-IN" dirty="0">
                <a:solidFill>
                  <a:schemeClr val="accent1">
                    <a:lumMod val="50000"/>
                  </a:schemeClr>
                </a:solidFill>
              </a:rPr>
              <a:t>service development entity which caters to all kinds of needs of the customers</a:t>
            </a:r>
          </a:p>
        </p:txBody>
      </p:sp>
      <p:pic>
        <p:nvPicPr>
          <p:cNvPr id="18" name="Picture 1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42226" y="3477669"/>
            <a:ext cx="4768774" cy="3023402"/>
          </a:xfrm>
          <a:prstGeom prst="rect">
            <a:avLst/>
          </a:prstGeom>
        </p:spPr>
      </p:pic>
      <p:pic>
        <p:nvPicPr>
          <p:cNvPr id="19" name="Picture 1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11562" y="4198459"/>
            <a:ext cx="5914276" cy="2271082"/>
          </a:xfrm>
          <a:prstGeom prst="rect">
            <a:avLst/>
          </a:prstGeom>
        </p:spPr>
      </p:pic>
      <p:sp>
        <p:nvSpPr>
          <p:cNvPr id="20" name="TextBox 19"/>
          <p:cNvSpPr txBox="1"/>
          <p:nvPr/>
        </p:nvSpPr>
        <p:spPr>
          <a:xfrm>
            <a:off x="384449" y="3528368"/>
            <a:ext cx="6368502" cy="461665"/>
          </a:xfrm>
          <a:prstGeom prst="rect">
            <a:avLst/>
          </a:prstGeom>
          <a:noFill/>
        </p:spPr>
        <p:txBody>
          <a:bodyPr wrap="square" rtlCol="0" anchor="ctr">
            <a:spAutoFit/>
          </a:bodyPr>
          <a:lstStyle/>
          <a:p>
            <a:pPr algn="ctr"/>
            <a:r>
              <a:rPr lang="en-IN" sz="2300" b="1" dirty="0">
                <a:solidFill>
                  <a:srgbClr val="016CB7"/>
                </a:solidFill>
              </a:rPr>
              <a:t>We Provide Best Solutions Based Upon Your </a:t>
            </a:r>
            <a:r>
              <a:rPr lang="en-IN" sz="2300" b="1" dirty="0" smtClean="0">
                <a:solidFill>
                  <a:srgbClr val="016CB7"/>
                </a:solidFill>
              </a:rPr>
              <a:t>Needs</a:t>
            </a:r>
            <a:endParaRPr lang="en-IN" sz="2300" b="1" dirty="0">
              <a:solidFill>
                <a:srgbClr val="016CB7"/>
              </a:solidFill>
            </a:endParaRPr>
          </a:p>
        </p:txBody>
      </p:sp>
    </p:spTree>
    <p:extLst>
      <p:ext uri="{BB962C8B-B14F-4D97-AF65-F5344CB8AC3E}">
        <p14:creationId xmlns="" xmlns:p14="http://schemas.microsoft.com/office/powerpoint/2010/main" val="1719598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8" name="TextBox 7"/>
          <p:cNvSpPr txBox="1"/>
          <p:nvPr/>
        </p:nvSpPr>
        <p:spPr>
          <a:xfrm>
            <a:off x="3733526" y="164373"/>
            <a:ext cx="4724948" cy="483285"/>
          </a:xfrm>
          <a:prstGeom prst="rect">
            <a:avLst/>
          </a:prstGeom>
          <a:noFill/>
        </p:spPr>
        <p:txBody>
          <a:bodyPr wrap="none" rtlCol="0">
            <a:spAutoFit/>
          </a:bodyPr>
          <a:lstStyle/>
          <a:p>
            <a:r>
              <a:rPr lang="en-IN" sz="3200" b="1" cap="all" dirty="0" smtClean="0">
                <a:solidFill>
                  <a:srgbClr val="016CB7"/>
                </a:solidFill>
              </a:rPr>
              <a:t>Software </a:t>
            </a:r>
            <a:r>
              <a:rPr lang="en-IN" sz="3200" cap="all" dirty="0" smtClean="0">
                <a:solidFill>
                  <a:schemeClr val="accent1">
                    <a:lumMod val="50000"/>
                  </a:schemeClr>
                </a:solidFill>
              </a:rPr>
              <a:t>DevelopmeNT</a:t>
            </a:r>
            <a:endParaRPr lang="en-IN" sz="3200" b="1" cap="all" dirty="0">
              <a:solidFill>
                <a:schemeClr val="accent1">
                  <a:lumMod val="50000"/>
                </a:schemeClr>
              </a:solidFill>
            </a:endParaRPr>
          </a:p>
        </p:txBody>
      </p:sp>
      <p:sp>
        <p:nvSpPr>
          <p:cNvPr id="9" name="Rectangle 8"/>
          <p:cNvSpPr/>
          <p:nvPr/>
        </p:nvSpPr>
        <p:spPr>
          <a:xfrm>
            <a:off x="5167998" y="763477"/>
            <a:ext cx="1856005" cy="40804"/>
          </a:xfrm>
          <a:prstGeom prst="rect">
            <a:avLst/>
          </a:prstGeom>
          <a:solidFill>
            <a:srgbClr val="F44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p:cNvSpPr txBox="1"/>
          <p:nvPr/>
        </p:nvSpPr>
        <p:spPr>
          <a:xfrm>
            <a:off x="241777" y="1008717"/>
            <a:ext cx="5383846" cy="5196166"/>
          </a:xfrm>
          <a:prstGeom prst="rect">
            <a:avLst/>
          </a:prstGeom>
          <a:noFill/>
        </p:spPr>
        <p:txBody>
          <a:bodyPr wrap="none" rtlCol="0">
            <a:spAutoFit/>
          </a:bodyPr>
          <a:lstStyle/>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MLM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Enterprise Solution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Sales &amp; Purchase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Educational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Accommodation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Hospital Management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Transportation Software</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Lims Software</a:t>
            </a:r>
            <a:endParaRPr lang="en-IN" sz="2800" b="1" dirty="0">
              <a:solidFill>
                <a:schemeClr val="accent1">
                  <a:lumMod val="50000"/>
                </a:schemeClr>
              </a:solidFill>
            </a:endParaRPr>
          </a:p>
        </p:txBody>
      </p:sp>
      <p:sp>
        <p:nvSpPr>
          <p:cNvPr id="16" name="Rectangle 15"/>
          <p:cNvSpPr/>
          <p:nvPr/>
        </p:nvSpPr>
        <p:spPr>
          <a:xfrm>
            <a:off x="0" y="6409319"/>
            <a:ext cx="12200532" cy="448681"/>
          </a:xfrm>
          <a:prstGeom prst="rect">
            <a:avLst/>
          </a:prstGeom>
          <a:solidFill>
            <a:srgbClr val="016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100" b="1" dirty="0" smtClean="0">
                <a:effectLst>
                  <a:outerShdw blurRad="38100" dist="38100" dir="2700000" algn="tl">
                    <a:srgbClr val="000000">
                      <a:alpha val="43137"/>
                    </a:srgbClr>
                  </a:outerShdw>
                </a:effectLst>
              </a:rPr>
              <a:t>www.disgroupltd.com | +91 88026 70189</a:t>
            </a:r>
            <a:endParaRPr lang="en-IN" sz="2100" b="1"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2" cstate="print"/>
          <a:srcRect/>
          <a:stretch>
            <a:fillRect/>
          </a:stretch>
        </p:blipFill>
        <p:spPr bwMode="auto">
          <a:xfrm>
            <a:off x="5985163" y="1230026"/>
            <a:ext cx="6029325" cy="4924425"/>
          </a:xfrm>
          <a:prstGeom prst="rect">
            <a:avLst/>
          </a:prstGeom>
          <a:noFill/>
          <a:ln w="9525">
            <a:noFill/>
            <a:miter lim="800000"/>
            <a:headEnd/>
            <a:tailEnd/>
          </a:ln>
        </p:spPr>
      </p:pic>
    </p:spTree>
    <p:extLst>
      <p:ext uri="{BB962C8B-B14F-4D97-AF65-F5344CB8AC3E}">
        <p14:creationId xmlns="" xmlns:p14="http://schemas.microsoft.com/office/powerpoint/2010/main" val="3852344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8" name="TextBox 7"/>
          <p:cNvSpPr txBox="1"/>
          <p:nvPr/>
        </p:nvSpPr>
        <p:spPr>
          <a:xfrm>
            <a:off x="3926688" y="164373"/>
            <a:ext cx="4338624" cy="584775"/>
          </a:xfrm>
          <a:prstGeom prst="rect">
            <a:avLst/>
          </a:prstGeom>
          <a:noFill/>
        </p:spPr>
        <p:txBody>
          <a:bodyPr wrap="none" rtlCol="0">
            <a:spAutoFit/>
          </a:bodyPr>
          <a:lstStyle/>
          <a:p>
            <a:r>
              <a:rPr lang="en-IN" sz="3200" b="1" cap="all" dirty="0" smtClean="0">
                <a:solidFill>
                  <a:srgbClr val="016CB7"/>
                </a:solidFill>
              </a:rPr>
              <a:t>WEBSITE </a:t>
            </a:r>
            <a:r>
              <a:rPr lang="en-IN" sz="3200" cap="all" dirty="0" smtClean="0">
                <a:solidFill>
                  <a:schemeClr val="accent1">
                    <a:lumMod val="50000"/>
                  </a:schemeClr>
                </a:solidFill>
              </a:rPr>
              <a:t>DevelopmeNT</a:t>
            </a:r>
            <a:endParaRPr lang="en-IN" sz="3200" b="1" cap="all" dirty="0">
              <a:solidFill>
                <a:schemeClr val="accent1">
                  <a:lumMod val="50000"/>
                </a:schemeClr>
              </a:solidFill>
            </a:endParaRPr>
          </a:p>
        </p:txBody>
      </p:sp>
      <p:sp>
        <p:nvSpPr>
          <p:cNvPr id="9" name="Rectangle 8"/>
          <p:cNvSpPr/>
          <p:nvPr/>
        </p:nvSpPr>
        <p:spPr>
          <a:xfrm>
            <a:off x="5167998" y="763477"/>
            <a:ext cx="1856005" cy="40804"/>
          </a:xfrm>
          <a:prstGeom prst="rect">
            <a:avLst/>
          </a:prstGeom>
          <a:solidFill>
            <a:srgbClr val="F44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p:cNvSpPr txBox="1"/>
          <p:nvPr/>
        </p:nvSpPr>
        <p:spPr>
          <a:xfrm>
            <a:off x="241777" y="1008717"/>
            <a:ext cx="5393784" cy="5262979"/>
          </a:xfrm>
          <a:prstGeom prst="rect">
            <a:avLst/>
          </a:prstGeom>
          <a:noFill/>
        </p:spPr>
        <p:txBody>
          <a:bodyPr wrap="none" rtlCol="0">
            <a:spAutoFit/>
          </a:bodyPr>
          <a:lstStyle/>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Web Portal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E-Commarce Web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Dynamic Web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CMS Website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Travel Portal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Real Estate Portal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E-learning Portal Development</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Directory Portal Development</a:t>
            </a:r>
            <a:endParaRPr lang="en-IN" sz="2800" b="1" dirty="0">
              <a:solidFill>
                <a:schemeClr val="accent1">
                  <a:lumMod val="50000"/>
                </a:schemeClr>
              </a:solidFill>
            </a:endParaRPr>
          </a:p>
        </p:txBody>
      </p:sp>
      <p:sp>
        <p:nvSpPr>
          <p:cNvPr id="16" name="Rectangle 15"/>
          <p:cNvSpPr/>
          <p:nvPr/>
        </p:nvSpPr>
        <p:spPr>
          <a:xfrm>
            <a:off x="0" y="6409319"/>
            <a:ext cx="12200532" cy="448681"/>
          </a:xfrm>
          <a:prstGeom prst="rect">
            <a:avLst/>
          </a:prstGeom>
          <a:solidFill>
            <a:srgbClr val="016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100" b="1" dirty="0" smtClean="0">
                <a:effectLst>
                  <a:outerShdw blurRad="38100" dist="38100" dir="2700000" algn="tl">
                    <a:srgbClr val="000000">
                      <a:alpha val="43137"/>
                    </a:srgbClr>
                  </a:outerShdw>
                </a:effectLst>
              </a:rPr>
              <a:t>www.disgroupltd.com | +91 88026 70189</a:t>
            </a:r>
            <a:endParaRPr lang="en-IN" sz="2100" b="1"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413500" y="1264747"/>
            <a:ext cx="4701993" cy="4892421"/>
          </a:xfrm>
          <a:prstGeom prst="rect">
            <a:avLst/>
          </a:prstGeom>
        </p:spPr>
      </p:pic>
    </p:spTree>
    <p:extLst>
      <p:ext uri="{BB962C8B-B14F-4D97-AF65-F5344CB8AC3E}">
        <p14:creationId xmlns="" xmlns:p14="http://schemas.microsoft.com/office/powerpoint/2010/main" val="2167401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8" name="TextBox 7"/>
          <p:cNvSpPr txBox="1"/>
          <p:nvPr/>
        </p:nvSpPr>
        <p:spPr>
          <a:xfrm>
            <a:off x="4254406" y="164373"/>
            <a:ext cx="3683188" cy="584775"/>
          </a:xfrm>
          <a:prstGeom prst="rect">
            <a:avLst/>
          </a:prstGeom>
          <a:noFill/>
        </p:spPr>
        <p:txBody>
          <a:bodyPr wrap="none" rtlCol="0">
            <a:spAutoFit/>
          </a:bodyPr>
          <a:lstStyle/>
          <a:p>
            <a:r>
              <a:rPr lang="en-IN" sz="3200" b="1" cap="all" dirty="0" smtClean="0">
                <a:solidFill>
                  <a:srgbClr val="016CB7"/>
                </a:solidFill>
              </a:rPr>
              <a:t>WEBSITE </a:t>
            </a:r>
            <a:r>
              <a:rPr lang="en-IN" sz="3200" cap="all" dirty="0" smtClean="0">
                <a:solidFill>
                  <a:schemeClr val="accent1">
                    <a:lumMod val="50000"/>
                  </a:schemeClr>
                </a:solidFill>
              </a:rPr>
              <a:t>DESIGNING</a:t>
            </a:r>
            <a:endParaRPr lang="en-IN" sz="3200" b="1" cap="all" dirty="0">
              <a:solidFill>
                <a:schemeClr val="accent1">
                  <a:lumMod val="50000"/>
                </a:schemeClr>
              </a:solidFill>
            </a:endParaRPr>
          </a:p>
        </p:txBody>
      </p:sp>
      <p:sp>
        <p:nvSpPr>
          <p:cNvPr id="9" name="Rectangle 8"/>
          <p:cNvSpPr/>
          <p:nvPr/>
        </p:nvSpPr>
        <p:spPr>
          <a:xfrm>
            <a:off x="5167998" y="763477"/>
            <a:ext cx="1856005" cy="40804"/>
          </a:xfrm>
          <a:prstGeom prst="rect">
            <a:avLst/>
          </a:prstGeom>
          <a:solidFill>
            <a:srgbClr val="F44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p:cNvSpPr txBox="1"/>
          <p:nvPr/>
        </p:nvSpPr>
        <p:spPr>
          <a:xfrm>
            <a:off x="206277" y="1382898"/>
            <a:ext cx="4834721" cy="4616648"/>
          </a:xfrm>
          <a:prstGeom prst="rect">
            <a:avLst/>
          </a:prstGeom>
          <a:noFill/>
        </p:spPr>
        <p:txBody>
          <a:bodyPr wrap="none" rtlCol="0">
            <a:spAutoFit/>
          </a:bodyPr>
          <a:lstStyle/>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Static Web Designing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Dynamic Web Designing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Responsive Web Designing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Custom Web Designing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CMS Web Designing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E-Commerce Web Designing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Website Redesign</a:t>
            </a:r>
          </a:p>
        </p:txBody>
      </p:sp>
      <p:sp>
        <p:nvSpPr>
          <p:cNvPr id="16" name="Rectangle 15"/>
          <p:cNvSpPr/>
          <p:nvPr/>
        </p:nvSpPr>
        <p:spPr>
          <a:xfrm>
            <a:off x="0" y="6409319"/>
            <a:ext cx="12200532" cy="448681"/>
          </a:xfrm>
          <a:prstGeom prst="rect">
            <a:avLst/>
          </a:prstGeom>
          <a:solidFill>
            <a:srgbClr val="016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100" b="1" dirty="0" smtClean="0">
                <a:effectLst>
                  <a:outerShdw blurRad="38100" dist="38100" dir="2700000" algn="tl">
                    <a:srgbClr val="000000">
                      <a:alpha val="43137"/>
                    </a:srgbClr>
                  </a:outerShdw>
                </a:effectLst>
              </a:rPr>
              <a:t>www.dngwebdeveloper.com | +91 98248 90699</a:t>
            </a:r>
            <a:endParaRPr lang="en-IN" sz="21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084354" y="1608419"/>
            <a:ext cx="7107646" cy="4284382"/>
          </a:xfrm>
          <a:prstGeom prst="rect">
            <a:avLst/>
          </a:prstGeom>
        </p:spPr>
      </p:pic>
    </p:spTree>
    <p:extLst>
      <p:ext uri="{BB962C8B-B14F-4D97-AF65-F5344CB8AC3E}">
        <p14:creationId xmlns="" xmlns:p14="http://schemas.microsoft.com/office/powerpoint/2010/main" val="1512497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8" name="TextBox 7"/>
          <p:cNvSpPr txBox="1"/>
          <p:nvPr/>
        </p:nvSpPr>
        <p:spPr>
          <a:xfrm>
            <a:off x="4265307" y="164373"/>
            <a:ext cx="3661387" cy="584775"/>
          </a:xfrm>
          <a:prstGeom prst="rect">
            <a:avLst/>
          </a:prstGeom>
          <a:noFill/>
        </p:spPr>
        <p:txBody>
          <a:bodyPr wrap="none" rtlCol="0" anchor="ctr">
            <a:spAutoFit/>
          </a:bodyPr>
          <a:lstStyle/>
          <a:p>
            <a:pPr algn="ctr"/>
            <a:r>
              <a:rPr lang="en-IN" sz="3200" b="1" cap="all" dirty="0" smtClean="0">
                <a:solidFill>
                  <a:srgbClr val="016CB7"/>
                </a:solidFill>
              </a:rPr>
              <a:t>DIGITAL </a:t>
            </a:r>
            <a:r>
              <a:rPr lang="en-IN" sz="3200" cap="all" dirty="0" smtClean="0">
                <a:solidFill>
                  <a:schemeClr val="accent1">
                    <a:lumMod val="50000"/>
                  </a:schemeClr>
                </a:solidFill>
              </a:rPr>
              <a:t>MARKETING</a:t>
            </a:r>
            <a:endParaRPr lang="en-IN" sz="3200" b="1" cap="all" dirty="0">
              <a:solidFill>
                <a:schemeClr val="accent1">
                  <a:lumMod val="50000"/>
                </a:schemeClr>
              </a:solidFill>
            </a:endParaRPr>
          </a:p>
        </p:txBody>
      </p:sp>
      <p:sp>
        <p:nvSpPr>
          <p:cNvPr id="9" name="Rectangle 8"/>
          <p:cNvSpPr/>
          <p:nvPr/>
        </p:nvSpPr>
        <p:spPr>
          <a:xfrm>
            <a:off x="5167998" y="763477"/>
            <a:ext cx="1856005" cy="40804"/>
          </a:xfrm>
          <a:prstGeom prst="rect">
            <a:avLst/>
          </a:prstGeom>
          <a:solidFill>
            <a:srgbClr val="F44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p:cNvSpPr txBox="1"/>
          <p:nvPr/>
        </p:nvSpPr>
        <p:spPr>
          <a:xfrm>
            <a:off x="206277" y="1382898"/>
            <a:ext cx="5627181" cy="4616648"/>
          </a:xfrm>
          <a:prstGeom prst="rect">
            <a:avLst/>
          </a:prstGeom>
          <a:noFill/>
        </p:spPr>
        <p:txBody>
          <a:bodyPr wrap="none" rtlCol="0">
            <a:spAutoFit/>
          </a:bodyPr>
          <a:lstStyle/>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Google Adwords</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SEO (Search Engine Optimization)</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SMO (Social Media Optimization)</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Content Marketing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Ecommerce website promotion</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Email Marketing</a:t>
            </a:r>
          </a:p>
          <a:p>
            <a:pPr marL="457200" indent="-457200">
              <a:lnSpc>
                <a:spcPct val="150000"/>
              </a:lnSpc>
              <a:buFont typeface="Wingdings" panose="05000000000000000000" pitchFamily="2" charset="2"/>
              <a:buChar char="ü"/>
            </a:pPr>
            <a:r>
              <a:rPr lang="en-IN" sz="2800" b="1" dirty="0" smtClean="0">
                <a:solidFill>
                  <a:schemeClr val="accent1">
                    <a:lumMod val="50000"/>
                  </a:schemeClr>
                </a:solidFill>
              </a:rPr>
              <a:t>WhatsApp Marketing</a:t>
            </a:r>
          </a:p>
        </p:txBody>
      </p:sp>
      <p:sp>
        <p:nvSpPr>
          <p:cNvPr id="16" name="Rectangle 15"/>
          <p:cNvSpPr/>
          <p:nvPr/>
        </p:nvSpPr>
        <p:spPr>
          <a:xfrm>
            <a:off x="0" y="6409319"/>
            <a:ext cx="12200532" cy="448681"/>
          </a:xfrm>
          <a:prstGeom prst="rect">
            <a:avLst/>
          </a:prstGeom>
          <a:solidFill>
            <a:srgbClr val="016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100" b="1" dirty="0" smtClean="0">
                <a:effectLst>
                  <a:outerShdw blurRad="38100" dist="38100" dir="2700000" algn="tl">
                    <a:srgbClr val="000000">
                      <a:alpha val="43137"/>
                    </a:srgbClr>
                  </a:outerShdw>
                </a:effectLst>
              </a:rPr>
              <a:t>www.disgroupltd.com | +91 88026 70189</a:t>
            </a:r>
            <a:endParaRPr lang="en-IN" sz="2100" b="1" dirty="0">
              <a:effectLst>
                <a:outerShdw blurRad="38100" dist="38100" dir="2700000" algn="tl">
                  <a:srgbClr val="000000">
                    <a:alpha val="43137"/>
                  </a:srgbClr>
                </a:outerShdw>
              </a:effectLst>
            </a:endParaRPr>
          </a:p>
        </p:txBody>
      </p:sp>
      <p:pic>
        <p:nvPicPr>
          <p:cNvPr id="10" name="Picture 9"/>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697103" y="1562083"/>
            <a:ext cx="4258277" cy="4258277"/>
          </a:xfrm>
          <a:prstGeom prst="rect">
            <a:avLst/>
          </a:prstGeom>
        </p:spPr>
      </p:pic>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885511" y="2262391"/>
            <a:ext cx="1538576" cy="2908460"/>
          </a:xfrm>
          <a:prstGeom prst="rect">
            <a:avLst/>
          </a:prstGeom>
        </p:spPr>
      </p:pic>
    </p:spTree>
    <p:extLst>
      <p:ext uri="{BB962C8B-B14F-4D97-AF65-F5344CB8AC3E}">
        <p14:creationId xmlns="" xmlns:p14="http://schemas.microsoft.com/office/powerpoint/2010/main" val="1213478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2EB">
            <a:alpha val="92000"/>
          </a:srgbClr>
        </a:solidFill>
        <a:effectLst/>
      </p:bgPr>
    </p:bg>
    <p:spTree>
      <p:nvGrpSpPr>
        <p:cNvPr id="1" name=""/>
        <p:cNvGrpSpPr/>
        <p:nvPr/>
      </p:nvGrpSpPr>
      <p:grpSpPr>
        <a:xfrm>
          <a:off x="0" y="0"/>
          <a:ext cx="0" cy="0"/>
          <a:chOff x="0" y="0"/>
          <a:chExt cx="0" cy="0"/>
        </a:xfrm>
      </p:grpSpPr>
      <p:sp>
        <p:nvSpPr>
          <p:cNvPr id="8" name="TextBox 7"/>
          <p:cNvSpPr txBox="1"/>
          <p:nvPr/>
        </p:nvSpPr>
        <p:spPr>
          <a:xfrm>
            <a:off x="3594065" y="202473"/>
            <a:ext cx="5003870" cy="584775"/>
          </a:xfrm>
          <a:prstGeom prst="rect">
            <a:avLst/>
          </a:prstGeom>
          <a:noFill/>
        </p:spPr>
        <p:txBody>
          <a:bodyPr wrap="none" rtlCol="0" anchor="ctr">
            <a:spAutoFit/>
          </a:bodyPr>
          <a:lstStyle/>
          <a:p>
            <a:pPr algn="ctr"/>
            <a:r>
              <a:rPr lang="en-IN" sz="3200" b="1" cap="all" dirty="0" smtClean="0">
                <a:solidFill>
                  <a:srgbClr val="016CB7"/>
                </a:solidFill>
              </a:rPr>
              <a:t>MOBIAL APP </a:t>
            </a:r>
            <a:r>
              <a:rPr lang="en-IN" sz="3200" cap="all" dirty="0" smtClean="0">
                <a:solidFill>
                  <a:schemeClr val="accent1">
                    <a:lumMod val="50000"/>
                  </a:schemeClr>
                </a:solidFill>
              </a:rPr>
              <a:t>DEVELOPMENT</a:t>
            </a:r>
            <a:endParaRPr lang="en-IN" sz="3200" b="1" cap="all" dirty="0">
              <a:solidFill>
                <a:schemeClr val="accent1">
                  <a:lumMod val="50000"/>
                </a:schemeClr>
              </a:solidFill>
            </a:endParaRPr>
          </a:p>
        </p:txBody>
      </p:sp>
      <p:sp>
        <p:nvSpPr>
          <p:cNvPr id="9" name="Rectangle 8"/>
          <p:cNvSpPr/>
          <p:nvPr/>
        </p:nvSpPr>
        <p:spPr>
          <a:xfrm>
            <a:off x="5167998" y="814277"/>
            <a:ext cx="1856005" cy="40804"/>
          </a:xfrm>
          <a:prstGeom prst="rect">
            <a:avLst/>
          </a:prstGeom>
          <a:solidFill>
            <a:srgbClr val="F44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p:cNvSpPr txBox="1"/>
          <p:nvPr/>
        </p:nvSpPr>
        <p:spPr>
          <a:xfrm>
            <a:off x="206277" y="1382898"/>
            <a:ext cx="5311582" cy="4549835"/>
          </a:xfrm>
          <a:prstGeom prst="rect">
            <a:avLst/>
          </a:prstGeom>
          <a:noFill/>
        </p:spPr>
        <p:txBody>
          <a:bodyPr wrap="none" rtlCol="0">
            <a:spAutoFit/>
          </a:bodyPr>
          <a:lstStyle/>
          <a:p>
            <a:pPr marL="457200" indent="-457200">
              <a:lnSpc>
                <a:spcPct val="150000"/>
              </a:lnSpc>
              <a:buFont typeface="Wingdings" panose="05000000000000000000" pitchFamily="2" charset="2"/>
              <a:buChar char="ü"/>
            </a:pPr>
            <a:r>
              <a:rPr lang="en-IN" sz="2800" b="1" dirty="0">
                <a:solidFill>
                  <a:schemeClr val="accent1">
                    <a:lumMod val="50000"/>
                  </a:schemeClr>
                </a:solidFill>
              </a:rPr>
              <a:t>Android App Development</a:t>
            </a:r>
          </a:p>
          <a:p>
            <a:pPr marL="457200" indent="-457200">
              <a:lnSpc>
                <a:spcPct val="150000"/>
              </a:lnSpc>
              <a:buFont typeface="Wingdings" panose="05000000000000000000" pitchFamily="2" charset="2"/>
              <a:buChar char="ü"/>
            </a:pPr>
            <a:r>
              <a:rPr lang="en-IN" sz="2800" b="1" dirty="0">
                <a:solidFill>
                  <a:schemeClr val="accent1">
                    <a:lumMod val="50000"/>
                  </a:schemeClr>
                </a:solidFill>
              </a:rPr>
              <a:t>IOS App Development</a:t>
            </a:r>
          </a:p>
          <a:p>
            <a:pPr marL="457200" indent="-457200">
              <a:lnSpc>
                <a:spcPct val="150000"/>
              </a:lnSpc>
              <a:buFont typeface="Wingdings" panose="05000000000000000000" pitchFamily="2" charset="2"/>
              <a:buChar char="ü"/>
            </a:pPr>
            <a:r>
              <a:rPr lang="en-IN" sz="2800" b="1" dirty="0">
                <a:solidFill>
                  <a:schemeClr val="accent1">
                    <a:lumMod val="50000"/>
                  </a:schemeClr>
                </a:solidFill>
              </a:rPr>
              <a:t>Flutter App Development</a:t>
            </a:r>
          </a:p>
          <a:p>
            <a:pPr marL="457200" indent="-457200">
              <a:lnSpc>
                <a:spcPct val="150000"/>
              </a:lnSpc>
              <a:buFont typeface="Wingdings" panose="05000000000000000000" pitchFamily="2" charset="2"/>
              <a:buChar char="ü"/>
            </a:pPr>
            <a:r>
              <a:rPr lang="en-IN" sz="2800" b="1" dirty="0">
                <a:solidFill>
                  <a:schemeClr val="accent1">
                    <a:lumMod val="50000"/>
                  </a:schemeClr>
                </a:solidFill>
              </a:rPr>
              <a:t>React Native App Development</a:t>
            </a:r>
          </a:p>
          <a:p>
            <a:pPr marL="457200" indent="-457200">
              <a:lnSpc>
                <a:spcPct val="150000"/>
              </a:lnSpc>
              <a:buFont typeface="Wingdings" panose="05000000000000000000" pitchFamily="2" charset="2"/>
              <a:buChar char="ü"/>
            </a:pPr>
            <a:r>
              <a:rPr lang="en-IN" sz="2800" b="1" dirty="0">
                <a:solidFill>
                  <a:schemeClr val="accent1">
                    <a:lumMod val="50000"/>
                  </a:schemeClr>
                </a:solidFill>
              </a:rPr>
              <a:t>IONIC App Development</a:t>
            </a:r>
          </a:p>
          <a:p>
            <a:pPr marL="457200" indent="-457200">
              <a:lnSpc>
                <a:spcPct val="150000"/>
              </a:lnSpc>
              <a:buFont typeface="Wingdings" panose="05000000000000000000" pitchFamily="2" charset="2"/>
              <a:buChar char="ü"/>
            </a:pPr>
            <a:r>
              <a:rPr lang="en-IN" sz="2800" b="1" dirty="0">
                <a:solidFill>
                  <a:schemeClr val="accent1">
                    <a:lumMod val="50000"/>
                  </a:schemeClr>
                </a:solidFill>
              </a:rPr>
              <a:t>Hybrid App Development</a:t>
            </a:r>
          </a:p>
          <a:p>
            <a:pPr marL="457200" indent="-457200">
              <a:lnSpc>
                <a:spcPct val="150000"/>
              </a:lnSpc>
              <a:buFont typeface="Wingdings" panose="05000000000000000000" pitchFamily="2" charset="2"/>
              <a:buChar char="ü"/>
            </a:pPr>
            <a:r>
              <a:rPr lang="en-IN" sz="2800" b="1" dirty="0">
                <a:solidFill>
                  <a:schemeClr val="accent1">
                    <a:lumMod val="50000"/>
                  </a:schemeClr>
                </a:solidFill>
              </a:rPr>
              <a:t>Mobile App maintenance</a:t>
            </a:r>
            <a:endParaRPr lang="en-IN" sz="2800" b="1" dirty="0" smtClean="0">
              <a:solidFill>
                <a:schemeClr val="accent1">
                  <a:lumMod val="50000"/>
                </a:schemeClr>
              </a:solidFill>
            </a:endParaRPr>
          </a:p>
        </p:txBody>
      </p:sp>
      <p:sp>
        <p:nvSpPr>
          <p:cNvPr id="16" name="Rectangle 15"/>
          <p:cNvSpPr/>
          <p:nvPr/>
        </p:nvSpPr>
        <p:spPr>
          <a:xfrm>
            <a:off x="0" y="6409319"/>
            <a:ext cx="12200532" cy="448681"/>
          </a:xfrm>
          <a:prstGeom prst="rect">
            <a:avLst/>
          </a:prstGeom>
          <a:solidFill>
            <a:srgbClr val="016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100" b="1" dirty="0" smtClean="0">
                <a:effectLst>
                  <a:outerShdw blurRad="38100" dist="38100" dir="2700000" algn="tl">
                    <a:srgbClr val="000000">
                      <a:alpha val="43137"/>
                    </a:srgbClr>
                  </a:outerShdw>
                </a:effectLst>
              </a:rPr>
              <a:t>www.disgroupltd.com | +91 88026 70189</a:t>
            </a:r>
            <a:endParaRPr lang="en-IN" sz="2100"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128084" y="1525344"/>
            <a:ext cx="3860633" cy="4258277"/>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51917" y="2792846"/>
            <a:ext cx="865909" cy="865909"/>
          </a:xfrm>
          <a:prstGeom prst="rect">
            <a:avLst/>
          </a:prstGeom>
        </p:spPr>
      </p:pic>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675892" y="3942532"/>
            <a:ext cx="865909" cy="865909"/>
          </a:xfrm>
          <a:prstGeom prst="rect">
            <a:avLst/>
          </a:prstGeom>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0059" y="3942532"/>
            <a:ext cx="865909" cy="865909"/>
          </a:xfrm>
          <a:prstGeom prst="rect">
            <a:avLst/>
          </a:prstGeom>
        </p:spPr>
      </p:pic>
      <p:pic>
        <p:nvPicPr>
          <p:cNvPr id="11" name="Picture 1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182180" y="5089623"/>
            <a:ext cx="865909" cy="865909"/>
          </a:xfrm>
          <a:prstGeom prst="rect">
            <a:avLst/>
          </a:prstGeom>
        </p:spPr>
      </p:pic>
      <p:pic>
        <p:nvPicPr>
          <p:cNvPr id="12" name="Picture 1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7112642" y="1463863"/>
            <a:ext cx="865909" cy="865909"/>
          </a:xfrm>
          <a:prstGeom prst="rect">
            <a:avLst/>
          </a:prstGeom>
        </p:spPr>
      </p:pic>
      <p:pic>
        <p:nvPicPr>
          <p:cNvPr id="13" name="Picture 12"/>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5693084" y="1463863"/>
            <a:ext cx="865909" cy="865909"/>
          </a:xfrm>
          <a:prstGeom prst="rect">
            <a:avLst/>
          </a:prstGeom>
        </p:spPr>
      </p:pic>
    </p:spTree>
    <p:extLst>
      <p:ext uri="{BB962C8B-B14F-4D97-AF65-F5344CB8AC3E}">
        <p14:creationId xmlns="" xmlns:p14="http://schemas.microsoft.com/office/powerpoint/2010/main" val="4220568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64766" y="2732100"/>
            <a:ext cx="11062469" cy="3040558"/>
            <a:chOff x="564766" y="2153777"/>
            <a:chExt cx="11062469" cy="3040558"/>
          </a:xfrm>
        </p:grpSpPr>
        <p:sp>
          <p:nvSpPr>
            <p:cNvPr id="8" name="TextBox 7"/>
            <p:cNvSpPr txBox="1"/>
            <p:nvPr/>
          </p:nvSpPr>
          <p:spPr>
            <a:xfrm>
              <a:off x="564766" y="2153777"/>
              <a:ext cx="11062469" cy="523220"/>
            </a:xfrm>
            <a:prstGeom prst="rect">
              <a:avLst/>
            </a:prstGeom>
            <a:noFill/>
          </p:spPr>
          <p:txBody>
            <a:bodyPr wrap="square" rtlCol="0" anchor="ctr">
              <a:spAutoFit/>
            </a:bodyPr>
            <a:lstStyle/>
            <a:p>
              <a:pPr algn="ctr">
                <a:spcAft>
                  <a:spcPts val="600"/>
                </a:spcAft>
              </a:pPr>
              <a:r>
                <a:rPr lang="en-US" sz="2800" b="1" dirty="0" smtClean="0">
                  <a:solidFill>
                    <a:schemeClr val="accent1">
                      <a:lumMod val="50000"/>
                    </a:schemeClr>
                  </a:solidFill>
                  <a:latin typeface="Calibri" panose="020F0502020204030204" pitchFamily="34" charset="0"/>
                  <a:cs typeface="Calibri" panose="020F0502020204030204" pitchFamily="34" charset="0"/>
                </a:rPr>
                <a:t>Website Design, Website Development &amp; Software Developmet Company</a:t>
              </a:r>
              <a:endParaRPr lang="en-IN" sz="2800" b="1" dirty="0">
                <a:solidFill>
                  <a:schemeClr val="accent1">
                    <a:lumMod val="50000"/>
                  </a:schemeClr>
                </a:solidFill>
                <a:latin typeface="Calibri" panose="020F0502020204030204" pitchFamily="34" charset="0"/>
                <a:cs typeface="Calibri" panose="020F0502020204030204" pitchFamily="34" charset="0"/>
              </a:endParaRPr>
            </a:p>
          </p:txBody>
        </p:sp>
        <p:sp>
          <p:nvSpPr>
            <p:cNvPr id="9" name="TextBox 8"/>
            <p:cNvSpPr txBox="1"/>
            <p:nvPr/>
          </p:nvSpPr>
          <p:spPr>
            <a:xfrm>
              <a:off x="2212783" y="4671115"/>
              <a:ext cx="7766435" cy="523220"/>
            </a:xfrm>
            <a:prstGeom prst="rect">
              <a:avLst/>
            </a:prstGeom>
            <a:noFill/>
          </p:spPr>
          <p:txBody>
            <a:bodyPr wrap="square" rtlCol="0" anchor="ctr">
              <a:spAutoFit/>
            </a:bodyPr>
            <a:lstStyle/>
            <a:p>
              <a:endParaRPr lang="en-US" sz="2800" dirty="0"/>
            </a:p>
          </p:txBody>
        </p:sp>
      </p:grpSp>
      <p:pic>
        <p:nvPicPr>
          <p:cNvPr id="10" name="Picture 9" descr="logo.jpg"/>
          <p:cNvPicPr>
            <a:picLocks noChangeAspect="1"/>
          </p:cNvPicPr>
          <p:nvPr/>
        </p:nvPicPr>
        <p:blipFill>
          <a:blip r:embed="rId2" cstate="print"/>
          <a:stretch>
            <a:fillRect/>
          </a:stretch>
        </p:blipFill>
        <p:spPr>
          <a:xfrm>
            <a:off x="4558145" y="453947"/>
            <a:ext cx="2260599" cy="2042710"/>
          </a:xfrm>
          <a:prstGeom prst="rect">
            <a:avLst/>
          </a:prstGeom>
        </p:spPr>
      </p:pic>
      <p:pic>
        <p:nvPicPr>
          <p:cNvPr id="12" name="Picture 2"/>
          <p:cNvPicPr>
            <a:picLocks noChangeAspect="1" noChangeArrowheads="1"/>
          </p:cNvPicPr>
          <p:nvPr/>
        </p:nvPicPr>
        <p:blipFill>
          <a:blip r:embed="rId3" cstate="print"/>
          <a:srcRect/>
          <a:stretch>
            <a:fillRect/>
          </a:stretch>
        </p:blipFill>
        <p:spPr bwMode="auto">
          <a:xfrm>
            <a:off x="2223654" y="3845069"/>
            <a:ext cx="8686800" cy="581025"/>
          </a:xfrm>
          <a:prstGeom prst="rect">
            <a:avLst/>
          </a:prstGeom>
          <a:noFill/>
          <a:ln w="9525">
            <a:noFill/>
            <a:miter lim="800000"/>
            <a:headEnd/>
            <a:tailEnd/>
          </a:ln>
        </p:spPr>
      </p:pic>
      <p:sp>
        <p:nvSpPr>
          <p:cNvPr id="13" name="Rectangle 12"/>
          <p:cNvSpPr/>
          <p:nvPr/>
        </p:nvSpPr>
        <p:spPr>
          <a:xfrm>
            <a:off x="0" y="4757738"/>
            <a:ext cx="12240921"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 28 KHORA COLONY</a:t>
            </a:r>
          </a:p>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AZAD VIHAR BLOCK D KHORA COLONY Ghaziabad</a:t>
            </a:r>
          </a:p>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GHAZIABAD-201309, Uttar Pradesh, India.</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3980996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299</Words>
  <Application>Microsoft Office PowerPoint</Application>
  <PresentationFormat>Custom</PresentationFormat>
  <Paragraphs>55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Akshay Designs</dc:creator>
  <cp:lastModifiedBy>Rahul Pathak</cp:lastModifiedBy>
  <cp:revision>27</cp:revision>
  <dcterms:created xsi:type="dcterms:W3CDTF">2020-01-23T06:16:12Z</dcterms:created>
  <dcterms:modified xsi:type="dcterms:W3CDTF">2020-08-04T08:36:31Z</dcterms:modified>
</cp:coreProperties>
</file>